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06" r:id="rId2"/>
    <p:sldId id="507" r:id="rId3"/>
    <p:sldId id="508" r:id="rId4"/>
    <p:sldId id="50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0C284-B10D-4083-8F33-C4B1EEAEE248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0A317-AC73-42B4-B09D-D06DAF5B6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8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38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C4ED-F4A7-4D45-9775-46B46BB45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FAF74E-BDA1-4B54-A439-CFC37A877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92BA-BC11-4B0A-A14C-C38C7D90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16D39-9025-4330-9BA5-81DF4685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C5B8-02D5-4501-8DB4-24382D43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2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CE7D0-5FD3-4757-B414-E2C26B67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888016-8581-4E5A-93B4-56D3185A5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86FF3-6BCC-4B11-862E-2482BF8D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ABA3D-B048-4C29-8F2F-D8A483A0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E2779-4FDF-4585-92A6-16153D47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6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FEE899-F58E-4910-B754-4E4AFC71F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0CBF2-532F-4C1A-91B8-9146334DB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C02D5-CC44-4272-BAC9-684FEF14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E0A03-3C2D-4175-82AD-C18E3FB25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C9D22-EDA1-4824-9191-5EE18CE7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4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62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EF3A-01F0-4952-AFEA-CF7BA266B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B72E1-0B35-4154-9B13-C010FDA4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F212A-A4CB-4690-BEC5-5E3D79FC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E248D-266F-4168-9A8C-330F29FD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F52D9-64B2-486D-AF44-597C2BD8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7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9AFE4-E173-4B01-9F9E-8E1B32B5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9B59C-9332-4F95-8F50-E0BCD3CFC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AED51-6E8F-4B05-91D7-C8A06025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21694-E0D6-4B04-84DA-A5A72236F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D92CB-6E4F-4D8C-9C2D-C9244A67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55A26-A22E-4829-9B35-336B0AA6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B1E5D-2B78-48FE-8CC6-98517AC03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110E1-F700-4930-A6AA-1B1CEA3DD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4F2F0-4901-4CA6-9F59-BD154DB0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A4D71-EF23-41B1-B32A-4C5E61A03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4EE0F-0DA7-486A-A0EE-9212E7F73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4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AF59-4A57-45CF-82A0-1F2F2E5E9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75D52-23A2-414D-8A3B-6FF47D670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1EC1D-8102-4473-AE70-6A13EAAB9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6C202-19DB-45C4-9044-6076348F7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6C35E-74A2-43E5-A80E-5F4988827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943C76-955B-4C08-B04A-B5FB6114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ED9EA2-D96D-4A28-8C65-16F22C916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B84533-96FB-4D9B-90E5-574A31A4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6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7673-8BD8-4020-B852-3B249627D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0473D-CF49-4F69-B42E-84C43D07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911BCA-766A-47A7-89E1-A4DAEF5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DF11A-A78F-4564-AF08-FD5BC63A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E3AB28-65C4-40FE-A301-6725D8EA9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7A26D6-CE69-4BFA-A09A-5318E188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80D44-22C4-4E92-9108-A3AA06E60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1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88A4-9CFE-4FFE-A138-B4F09B67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70A8A-4F10-4618-AFAC-9A4D2615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37645-2BFD-4B80-8D4B-05C47390A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46887-9A5F-45E7-9D4D-6D964363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3DE2C-3A2E-424D-951A-216DEE3D5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16F9B-3D99-4732-B9F4-96007B393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1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408EA-70FD-4C33-8ED9-9B91ADD4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A9D87-16A6-416F-A479-565862644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3FF9A-15E4-46B8-BA63-A465DA45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CBC38-F82C-44D6-BCCF-CE66EEEA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9236E-56E6-4051-8BB8-AAF0C9291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48BC2-C8D1-4559-A7CD-4DC582C0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1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9B4D-FE0F-4438-83B6-A4BD9972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B753D-5B65-4F01-96CD-9DC3A32B4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D0D6A-2E43-4F6B-A29D-3C76A098C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64219-AF03-4E94-9D9E-71F62C7B1A0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9BD09-8542-4965-9406-241627CE0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4EB46-D33E-42AB-8D0F-7A510C534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95374-228C-461F-8B74-0F7E416FA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9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"/>
          <p:cNvCxnSpPr/>
          <p:nvPr/>
        </p:nvCxnSpPr>
        <p:spPr>
          <a:xfrm>
            <a:off x="3717388" y="2328601"/>
            <a:ext cx="4357441" cy="0"/>
          </a:xfrm>
          <a:prstGeom prst="line">
            <a:avLst/>
          </a:prstGeom>
          <a:ln w="9525">
            <a:solidFill>
              <a:schemeClr val="bg1"/>
            </a:solidFill>
            <a:prstDash val="soli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4"/>
          <p:cNvGrpSpPr/>
          <p:nvPr/>
        </p:nvGrpSpPr>
        <p:grpSpPr>
          <a:xfrm>
            <a:off x="2538443" y="1395938"/>
            <a:ext cx="5903808" cy="2016125"/>
            <a:chOff x="1629446" y="1312036"/>
            <a:chExt cx="1974059" cy="1512168"/>
          </a:xfrm>
        </p:grpSpPr>
        <p:sp>
          <p:nvSpPr>
            <p:cNvPr id="16" name="15"/>
            <p:cNvSpPr/>
            <p:nvPr/>
          </p:nvSpPr>
          <p:spPr>
            <a:xfrm>
              <a:off x="1629446" y="1312036"/>
              <a:ext cx="1974059" cy="151216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992B5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endParaRPr>
            </a:p>
          </p:txBody>
        </p:sp>
        <p:sp>
          <p:nvSpPr>
            <p:cNvPr id="19" name="TextBox 67"/>
            <p:cNvSpPr txBox="1"/>
            <p:nvPr/>
          </p:nvSpPr>
          <p:spPr>
            <a:xfrm>
              <a:off x="1872032" y="1556684"/>
              <a:ext cx="1714631" cy="992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1" indent="0" algn="l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0" i="0" u="none" strike="noStrike" kern="1200" cap="none" spc="30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Rounded MT Bold" panose="020F0704030504030204" charset="0"/>
                  <a:ea typeface="Microsoft YaHei" panose="020B0503020204020204" charset="-122"/>
                  <a:cs typeface="Arial Rounded MT Bold" panose="020F0704030504030204" charset="0"/>
                </a:rPr>
                <a:t>Tiết</a:t>
              </a:r>
              <a:r>
                <a:rPr kumimoji="0" lang="en-US" altLang="zh-CN" sz="8000" b="0" i="0" u="none" strike="noStrike" kern="1200" cap="none" spc="30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Rounded MT Bold" panose="020F0704030504030204" charset="0"/>
                  <a:ea typeface="Microsoft YaHei" panose="020B0503020204020204" charset="-122"/>
                  <a:cs typeface="Arial Rounded MT Bold" panose="020F0704030504030204" charset="0"/>
                </a:rPr>
                <a:t> 5 + 6</a:t>
              </a:r>
              <a:endParaRPr kumimoji="0" lang="zh-CN" altLang="en-US" sz="80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Rounded MT Bold" panose="020F0704030504030204" charset="0"/>
                <a:ea typeface="Microsoft YaHei" panose="020B0503020204020204" charset="-122"/>
                <a:cs typeface="Arial Rounded MT Bold" panose="020F0704030504030204" charset="0"/>
              </a:endParaRPr>
            </a:p>
          </p:txBody>
        </p:sp>
      </p:grpSp>
      <p:grpSp>
        <p:nvGrpSpPr>
          <p:cNvPr id="2" name="1"/>
          <p:cNvGrpSpPr/>
          <p:nvPr/>
        </p:nvGrpSpPr>
        <p:grpSpPr>
          <a:xfrm>
            <a:off x="-71057" y="2921013"/>
            <a:ext cx="12282473" cy="3934752"/>
            <a:chOff x="-53293" y="2190760"/>
            <a:chExt cx="9211855" cy="2951064"/>
          </a:xfrm>
        </p:grpSpPr>
        <p:pic>
          <p:nvPicPr>
            <p:cNvPr id="11" name="10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248310" y="3185627"/>
              <a:ext cx="4910252" cy="1956197"/>
            </a:xfrm>
            <a:prstGeom prst="rect">
              <a:avLst/>
            </a:prstGeom>
          </p:spPr>
        </p:pic>
        <p:pic>
          <p:nvPicPr>
            <p:cNvPr id="14" name="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36016" y="2190760"/>
              <a:ext cx="3208926" cy="2720031"/>
            </a:xfrm>
            <a:prstGeom prst="rect">
              <a:avLst/>
            </a:prstGeom>
          </p:spPr>
        </p:pic>
        <p:pic>
          <p:nvPicPr>
            <p:cNvPr id="17" name="16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-53293" y="3185627"/>
              <a:ext cx="4910252" cy="19561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005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3713">
        <p14:switch dir="r"/>
      </p:transition>
    </mc:Choice>
    <mc:Fallback xmlns="">
      <p:transition spd="slow" advClick="0" advTm="3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0D079F-E0D0-422B-ADA1-8399F1FBE9F9}"/>
              </a:ext>
            </a:extLst>
          </p:cNvPr>
          <p:cNvSpPr/>
          <p:nvPr/>
        </p:nvSpPr>
        <p:spPr>
          <a:xfrm>
            <a:off x="457200" y="148590"/>
            <a:ext cx="7840980" cy="720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8.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Đóng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vai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và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nói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đáp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lời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trong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tình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huống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sau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F60478-2F36-4DDD-ACB9-74D2DF996329}"/>
              </a:ext>
            </a:extLst>
          </p:cNvPr>
          <p:cNvSpPr txBox="1"/>
          <p:nvPr/>
        </p:nvSpPr>
        <p:spPr>
          <a:xfrm>
            <a:off x="845820" y="1245870"/>
            <a:ext cx="9018270" cy="330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Nhờ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nhặt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giúp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cái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bút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rơi</a:t>
            </a:r>
            <a:endParaRPr lang="en-US" sz="3600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Khen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viết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chữ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đẹp</a:t>
            </a:r>
            <a:endParaRPr lang="en-US" sz="3600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An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ủi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khi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ốm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nên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phải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nghỉ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học</a:t>
            </a:r>
            <a:endParaRPr lang="en-US" sz="3600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Chúc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mừng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sinh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nhật</a:t>
            </a:r>
            <a:r>
              <a:rPr lang="en-US" sz="36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bạn</a:t>
            </a:r>
            <a:endParaRPr lang="en-US" sz="3600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0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2519D8-79AD-4987-BA9C-E3114AFDF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329" y="1620456"/>
            <a:ext cx="9236597" cy="323319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893001D-F7DB-45FE-AB3F-A35D26519BC1}"/>
              </a:ext>
            </a:extLst>
          </p:cNvPr>
          <p:cNvCxnSpPr/>
          <p:nvPr/>
        </p:nvCxnSpPr>
        <p:spPr>
          <a:xfrm>
            <a:off x="6624084" y="2934586"/>
            <a:ext cx="903767" cy="14779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4BB9D60-AD24-4EE4-861B-7166067F7929}"/>
              </a:ext>
            </a:extLst>
          </p:cNvPr>
          <p:cNvCxnSpPr/>
          <p:nvPr/>
        </p:nvCxnSpPr>
        <p:spPr>
          <a:xfrm flipV="1">
            <a:off x="6624084" y="3540642"/>
            <a:ext cx="903767" cy="1329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C5368A9-034C-43EB-BDC4-33EC7B766832}"/>
              </a:ext>
            </a:extLst>
          </p:cNvPr>
          <p:cNvCxnSpPr/>
          <p:nvPr/>
        </p:nvCxnSpPr>
        <p:spPr>
          <a:xfrm flipV="1">
            <a:off x="6624084" y="2934586"/>
            <a:ext cx="903767" cy="14779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59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D04AA4-5815-42B6-8990-76BCD546EB75}"/>
              </a:ext>
            </a:extLst>
          </p:cNvPr>
          <p:cNvSpPr/>
          <p:nvPr/>
        </p:nvSpPr>
        <p:spPr>
          <a:xfrm>
            <a:off x="457200" y="148590"/>
            <a:ext cx="9418320" cy="72009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10.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Chọn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dấu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chấm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hoặc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dấu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chấm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hỏi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thay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cho</a:t>
            </a:r>
            <a:r>
              <a:rPr lang="en-US" sz="2800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ô </a:t>
            </a:r>
            <a:r>
              <a:rPr lang="en-US" sz="2800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vuông</a:t>
            </a:r>
            <a:endParaRPr lang="en-US" sz="2800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CE7895-4AFA-4BA7-99EB-CE9AB2993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620" y="1295400"/>
            <a:ext cx="8343900" cy="1981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D2B04B-B287-42FC-BF84-872524163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7295" y="3276600"/>
            <a:ext cx="8658225" cy="21336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933D7E-50E3-4C16-A934-1442EBF56F1F}"/>
              </a:ext>
            </a:extLst>
          </p:cNvPr>
          <p:cNvSpPr/>
          <p:nvPr/>
        </p:nvSpPr>
        <p:spPr>
          <a:xfrm>
            <a:off x="9406890" y="2434590"/>
            <a:ext cx="217170" cy="2171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15849A-8D4A-4D4A-ACA9-C097B40CD1DE}"/>
              </a:ext>
            </a:extLst>
          </p:cNvPr>
          <p:cNvSpPr/>
          <p:nvPr/>
        </p:nvSpPr>
        <p:spPr>
          <a:xfrm>
            <a:off x="5755005" y="2893695"/>
            <a:ext cx="217170" cy="2171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3AF39B-B702-4920-A04E-6047BB234DD5}"/>
              </a:ext>
            </a:extLst>
          </p:cNvPr>
          <p:cNvSpPr/>
          <p:nvPr/>
        </p:nvSpPr>
        <p:spPr>
          <a:xfrm>
            <a:off x="3926205" y="3459480"/>
            <a:ext cx="217170" cy="2171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67AABB-8C73-4410-99D4-033FD52434E8}"/>
              </a:ext>
            </a:extLst>
          </p:cNvPr>
          <p:cNvSpPr/>
          <p:nvPr/>
        </p:nvSpPr>
        <p:spPr>
          <a:xfrm>
            <a:off x="9515475" y="3905251"/>
            <a:ext cx="217170" cy="2171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455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等线</vt:lpstr>
      <vt:lpstr>Microsoft YaHei</vt:lpstr>
      <vt:lpstr>SimSun</vt:lpstr>
      <vt:lpstr>Arial</vt:lpstr>
      <vt:lpstr>Arial Rounded MT Bold</vt:lpstr>
      <vt:lpstr>Arial-Rounded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2023-10-29T11:51:11Z</dcterms:created>
  <dcterms:modified xsi:type="dcterms:W3CDTF">2023-10-29T11:51:22Z</dcterms:modified>
</cp:coreProperties>
</file>